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8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6" d="100"/>
          <a:sy n="76" d="100"/>
        </p:scale>
        <p:origin x="1196" y="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60" y="6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8/30/2023</a:t>
            </a:fld>
            <a:endParaRPr lang="en-US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BE1920B-6863-3EF2-C679-DD605D7A603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86A9359F-6BDA-AFA7-C88F-CD467173E17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270C8DEE-1F44-03AB-751D-1DBC576F33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#158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21 – 25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August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2023, Goteborg, Sweden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S2-2310056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BCA2D-CEF8-F3F4-BA38-A4F4D265C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WG2#158</a:t>
            </a:r>
            <a:r>
              <a:rPr lang="en-GB" altLang="de-DE" sz="1200" baseline="0" dirty="0">
                <a:solidFill>
                  <a:schemeClr val="bg1"/>
                </a:solidFill>
              </a:rPr>
              <a:t>, 21 – 25 August,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/>
              <a:t>FS_eUEPO</a:t>
            </a:r>
            <a:r>
              <a:rPr lang="en-US" altLang="de-DE" sz="3600" b="1" dirty="0"/>
              <a:t>/</a:t>
            </a:r>
            <a:r>
              <a:rPr lang="en-US" altLang="de-DE" sz="3600" b="1" dirty="0" err="1"/>
              <a:t>eUEPO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eUEPO</a:t>
            </a:r>
            <a:r>
              <a:rPr lang="en-US" altLang="de-DE" sz="2800" b="1" dirty="0"/>
              <a:t> status </a:t>
            </a:r>
            <a:r>
              <a:rPr lang="en-US" altLang="zh-CN" sz="2800" b="1" dirty="0"/>
              <a:t>report to SA#101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3845507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SP-221127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It’s currently under maintenance. At SA2#158, 36 papers were submitted, 8 CRs were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Since SA#100, 36 papers were submitted, 8 CRs were approved.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KI#1(URSP in VPLMN):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10 CRs were submitted, 8 CRs were approved with merging 2 others.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KI#2</a:t>
            </a:r>
            <a:r>
              <a:rPr lang="de-DE" altLang="de-DE" sz="1600" b="1" kern="0" dirty="0">
                <a:sym typeface="Wingdings" panose="05000000000000000000" pitchFamily="2" charset="2"/>
              </a:rPr>
              <a:t>(5GC awareness of URSP enforcement):</a:t>
            </a:r>
            <a:r>
              <a:rPr lang="de-DE" altLang="de-DE" sz="1600" b="1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16 papers were submitted, but no paper was handled due to lack of session time.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KI#3(Provision consistent URSP to UE across 5GS and EPS):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10 papers were submitted, but no paper was handled due to lack of session time.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KI#4(Support standardized and operator-specific traffic categories in URSP):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 paper was submitted.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None.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5784142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dcc30912-d230-4cc2-b11f-bb5ca2a6b6f5"/>
    <ds:schemaRef ds:uri="http://schemas.microsoft.com/office/infopath/2007/PartnerControls"/>
    <ds:schemaRef ds:uri="09cef1fd-e61b-4dbf-b745-21988b13f978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44358</TotalTime>
  <Words>176</Words>
  <Application>Microsoft Office PowerPoint</Application>
  <PresentationFormat>On-screen Show (4:3)</PresentationFormat>
  <Paragraphs>27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</vt:lpstr>
      <vt:lpstr>Arial</vt:lpstr>
      <vt:lpstr>Calibri</vt:lpstr>
      <vt:lpstr>Times New Roman</vt:lpstr>
      <vt:lpstr>Office Theme</vt:lpstr>
      <vt:lpstr>FS_eUEPO/eUEPO Status Report</vt:lpstr>
      <vt:lpstr>eUEPO status report to SA#101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Changhong_02</cp:lastModifiedBy>
  <cp:revision>1914</cp:revision>
  <dcterms:created xsi:type="dcterms:W3CDTF">2008-08-30T09:32:10Z</dcterms:created>
  <dcterms:modified xsi:type="dcterms:W3CDTF">2023-08-30T14:11:59Z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